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2"/>
    <p:restoredTop sz="96405"/>
  </p:normalViewPr>
  <p:slideViewPr>
    <p:cSldViewPr snapToGrid="0" snapToObjects="1">
      <p:cViewPr>
        <p:scale>
          <a:sx n="293" d="100"/>
          <a:sy n="293" d="100"/>
        </p:scale>
        <p:origin x="-1144" y="-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FC574-09DA-B244-9B9A-4A78196523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23F1D5-397D-9C47-8725-798802D45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D2A5D-E7E8-A44E-84CD-AA2E20601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CECC9-424E-3C48-B0CE-E98238F98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EA73E-4CBB-E649-AB60-B8152D869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11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C5330-4681-644C-AE55-E680FB48E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6F94ED-789B-EF4B-BB60-38C8FBBAC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448B0E-EE05-9F46-BFBA-63A6157E9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6075B-94D5-4C45-9933-D3985871F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36C88-EC1D-9544-813E-04D8603B1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828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DFBEA3-D4E5-C94E-8C52-7A5A47033A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FB5BED-0E97-5D4C-A9E9-051B395411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D0D31-9AD0-EB4F-B485-F0553AC44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A8E1B-8E53-8A44-9DA7-3F2C98B2F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CEB2D-BF84-EE44-AD2B-C786BE5D7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487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DDF9B-0F94-9C44-A76C-FA974379D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DDE58-657D-2A41-9E3C-92FF56801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7B506-C555-454F-B02B-2B085C4D8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13421-3225-204C-9898-20888A71A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FC8A8-F768-E148-97DE-EFAF8F338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66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842C4-8681-B940-B628-9621630BB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449EF-0CF1-024E-B37D-726188397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40758-5CAB-6440-BA1E-4AF3D997C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3D23F-2B4D-DB4F-AB26-2C0516B1F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3A906-43EA-2D4A-998C-A5E265E85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10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BF1A1-F732-2F41-96A5-BF4E48D1A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C72D7-5566-6947-B7E4-1CCC1DDB5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2FF7E-F5A5-D241-99FC-71B3B8EF8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F57BB8-1CF5-994E-AA66-58576C35C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2FF83-1B5F-5E40-93DE-931FE1D4E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46D29-3906-7143-943B-0BB02A798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045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AAC93-AE97-A64E-964B-866EB463C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9BE97A-381B-E041-B8D8-007449E69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E3DC0-ABAC-1343-AD93-3BAF1FDC2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DBFA78-199F-EB44-9555-48556302D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B9D98D-7081-B145-9993-AD1A84CA76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676229-A669-AD41-BDD3-EDC9D22FD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3CF247-2F3B-0848-8852-D99B6C33C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60E5DC-5BCE-3A4D-B615-AD963B33D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45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856FE-74A9-4A48-BAF7-5301D79A8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F26160-EE58-DF44-A671-1604C0D6D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DC6C8-86A8-CB4D-9ABE-C8E865C07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D7F92E-F502-AA42-906C-9EAEEC6DC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82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264E0B-EFBF-A548-BB25-544CA60F3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7D0136-2D51-FA42-9758-4F7DE679F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A427E-34D3-104B-AD9D-12AF66E34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53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71561-D2DC-6A4C-AF6C-F925C7B3F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ACC0B-D888-3D40-BAA9-96F03E49A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E4326-E4B9-E145-904C-D7038DD89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B8512B-456F-854C-A5D3-C3B4AECCA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AB2EF5-8AE5-F94B-968A-C2D72BF3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FA771-13AA-B545-A54B-25812ED8E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880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A69F5-4074-4E44-9974-0A2A58558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1C3BD1-BED1-044B-A514-E4A37A55E3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AD3CBC-A88C-1241-A14F-C3203410A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53199-C113-9344-AD4A-85F1A6743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CFD969-7DC1-0045-AD75-87191ABB5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4877A-0742-A143-9DB8-566FEAF51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9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37B548-5440-BC45-9051-84B12AB11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9AAC8-B476-A34E-B4F1-9D0C20BF5C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FDD63C-D20B-6744-B96C-44CD0B491A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2A2554-6391-AC41-85A2-1FB3C3B880C1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6B205-14E0-7344-A58C-5E42DDA8A1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8C5B8-9683-4848-99B4-020684371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414B1-3B39-1843-89C9-2EADB2058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43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F914DE-AA32-DC4E-83FF-D086E0B19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579" y="3967529"/>
            <a:ext cx="1275765" cy="19136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251E2A-03D4-E745-9397-68054B10A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79" y="2158237"/>
            <a:ext cx="1270763" cy="12707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DC71A6-B6EC-4C4E-BCA9-CEF8746C5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579" y="386404"/>
            <a:ext cx="1270763" cy="12707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32AAED8-7C92-7648-AF26-0ABDEA903265}"/>
              </a:ext>
            </a:extLst>
          </p:cNvPr>
          <p:cNvSpPr txBox="1"/>
          <p:nvPr/>
        </p:nvSpPr>
        <p:spPr>
          <a:xfrm>
            <a:off x="779579" y="1625870"/>
            <a:ext cx="1304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Tiffany Timbers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220300-410C-B940-B645-AA03FEF74084}"/>
              </a:ext>
            </a:extLst>
          </p:cNvPr>
          <p:cNvSpPr txBox="1"/>
          <p:nvPr/>
        </p:nvSpPr>
        <p:spPr>
          <a:xfrm>
            <a:off x="745626" y="3429000"/>
            <a:ext cx="13756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Trevor Campbell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63CCCC-B9B3-9447-B2A5-659B0D15DF10}"/>
              </a:ext>
            </a:extLst>
          </p:cNvPr>
          <p:cNvSpPr txBox="1"/>
          <p:nvPr/>
        </p:nvSpPr>
        <p:spPr>
          <a:xfrm>
            <a:off x="745626" y="5903741"/>
            <a:ext cx="10342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Melissa Lee</a:t>
            </a:r>
          </a:p>
        </p:txBody>
      </p:sp>
    </p:spTree>
    <p:extLst>
      <p:ext uri="{BB962C8B-B14F-4D97-AF65-F5344CB8AC3E}">
        <p14:creationId xmlns:p14="http://schemas.microsoft.com/office/powerpoint/2010/main" val="56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8DC71A6-B6EC-4C4E-BCA9-CEF8746C5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579" y="386404"/>
            <a:ext cx="1270763" cy="12707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32AAED8-7C92-7648-AF26-0ABDEA903265}"/>
              </a:ext>
            </a:extLst>
          </p:cNvPr>
          <p:cNvSpPr txBox="1"/>
          <p:nvPr/>
        </p:nvSpPr>
        <p:spPr>
          <a:xfrm>
            <a:off x="732861" y="1616539"/>
            <a:ext cx="1304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Tiffany Timbers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220300-410C-B940-B645-AA03FEF74084}"/>
              </a:ext>
            </a:extLst>
          </p:cNvPr>
          <p:cNvSpPr txBox="1"/>
          <p:nvPr/>
        </p:nvSpPr>
        <p:spPr>
          <a:xfrm>
            <a:off x="698908" y="3410338"/>
            <a:ext cx="11358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Mike Gelbart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63CCCC-B9B3-9447-B2A5-659B0D15DF10}"/>
              </a:ext>
            </a:extLst>
          </p:cNvPr>
          <p:cNvSpPr txBox="1"/>
          <p:nvPr/>
        </p:nvSpPr>
        <p:spPr>
          <a:xfrm>
            <a:off x="3505972" y="1625211"/>
            <a:ext cx="11499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Hayley Boyce</a:t>
            </a:r>
          </a:p>
        </p:txBody>
      </p:sp>
      <p:pic>
        <p:nvPicPr>
          <p:cNvPr id="1026" name="Picture 2" descr="Avatar">
            <a:extLst>
              <a:ext uri="{FF2B5EF4-FFF2-40B4-BE49-F238E27FC236}">
                <a16:creationId xmlns:a16="http://schemas.microsoft.com/office/drawing/2014/main" id="{2B77CEF8-3C5C-BF4A-93F8-1DA2DF5E1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579" y="2164399"/>
            <a:ext cx="1270763" cy="1270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vatar">
            <a:extLst>
              <a:ext uri="{FF2B5EF4-FFF2-40B4-BE49-F238E27FC236}">
                <a16:creationId xmlns:a16="http://schemas.microsoft.com/office/drawing/2014/main" id="{5959BE38-9C72-9D4C-9923-B3FAE4CC1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0770" y="389036"/>
            <a:ext cx="1270763" cy="1270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Varada Kolhatkar">
            <a:extLst>
              <a:ext uri="{FF2B5EF4-FFF2-40B4-BE49-F238E27FC236}">
                <a16:creationId xmlns:a16="http://schemas.microsoft.com/office/drawing/2014/main" id="{EA7D733D-92AE-644A-B79A-37D645C4B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5174" y="389111"/>
            <a:ext cx="1270764" cy="1270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D54D77-81B3-6545-9761-133F57378E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9278" y="2164399"/>
            <a:ext cx="1279186" cy="1279186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92069BE-ED44-B949-9A04-6BA27A1EB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6859" y="2166438"/>
            <a:ext cx="1266683" cy="126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2DD51-0340-4744-B2AD-351CFF705F2B}"/>
              </a:ext>
            </a:extLst>
          </p:cNvPr>
          <p:cNvSpPr txBox="1"/>
          <p:nvPr/>
        </p:nvSpPr>
        <p:spPr>
          <a:xfrm>
            <a:off x="2126237" y="1619649"/>
            <a:ext cx="14245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Varada Kolhatkar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B03B67-A597-3540-B3EA-0CAA5E370C24}"/>
              </a:ext>
            </a:extLst>
          </p:cNvPr>
          <p:cNvSpPr txBox="1"/>
          <p:nvPr/>
        </p:nvSpPr>
        <p:spPr>
          <a:xfrm>
            <a:off x="2092284" y="3413448"/>
            <a:ext cx="11300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Joel Ostblom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C3E172-44C3-4C43-B6D3-DDCEC8144581}"/>
              </a:ext>
            </a:extLst>
          </p:cNvPr>
          <p:cNvSpPr txBox="1"/>
          <p:nvPr/>
        </p:nvSpPr>
        <p:spPr>
          <a:xfrm>
            <a:off x="3486623" y="3395663"/>
            <a:ext cx="1608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Socorro Dominguez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1F02C1-ED14-C844-8F65-A11D5731B62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61209" y="386404"/>
            <a:ext cx="1270763" cy="127076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36BF75E-2510-B443-82DC-2976CCF33D52}"/>
              </a:ext>
            </a:extLst>
          </p:cNvPr>
          <p:cNvSpPr txBox="1"/>
          <p:nvPr/>
        </p:nvSpPr>
        <p:spPr>
          <a:xfrm>
            <a:off x="4930529" y="1625211"/>
            <a:ext cx="14334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Analise Hofmann</a:t>
            </a:r>
          </a:p>
        </p:txBody>
      </p:sp>
    </p:spTree>
    <p:extLst>
      <p:ext uri="{BB962C8B-B14F-4D97-AF65-F5344CB8AC3E}">
        <p14:creationId xmlns:p14="http://schemas.microsoft.com/office/powerpoint/2010/main" val="1986251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8E8A20-001C-1041-A35D-09A128CEA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7149" y="-1"/>
            <a:ext cx="4504491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EBF5F5-D85B-A54D-8E4A-CA2F6CCDE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669" y="1416108"/>
            <a:ext cx="6076464" cy="402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3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7817</TotalTime>
  <Words>20</Words>
  <Application>Microsoft Macintosh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</cp:revision>
  <dcterms:created xsi:type="dcterms:W3CDTF">2021-08-03T19:36:35Z</dcterms:created>
  <dcterms:modified xsi:type="dcterms:W3CDTF">2021-08-09T05:54:13Z</dcterms:modified>
</cp:coreProperties>
</file>

<file path=docProps/thumbnail.jpeg>
</file>